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62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6"/>
  </p:normalViewPr>
  <p:slideViewPr>
    <p:cSldViewPr snapToGrid="0" snapToObjects="1">
      <p:cViewPr varScale="1">
        <p:scale>
          <a:sx n="112" d="100"/>
          <a:sy n="112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89DB1F-F66B-4942-99ED-43CBA6971A78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B3621-15D2-B640-B1AD-FB161A50B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883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Figure 1.</a:t>
            </a:r>
            <a:r>
              <a:rPr lang="en-US" baseline="0" dirty="0" smtClean="0"/>
              <a:t> Overall workflow of using the modules of metaWRAP (in red). Arrows represent major input/output points of modules, but not all required inputs are shown.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65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Figure S2. Logical</a:t>
            </a:r>
            <a:r>
              <a:rPr lang="en-US" baseline="0" dirty="0" smtClean="0"/>
              <a:t> workflow of the </a:t>
            </a:r>
            <a:r>
              <a:rPr lang="en-US" baseline="0" dirty="0" err="1" smtClean="0"/>
              <a:t>Bin_refinement</a:t>
            </a:r>
            <a:r>
              <a:rPr lang="en-US" baseline="0" dirty="0" smtClean="0"/>
              <a:t> modules of metaWRAP. The module takes in three bin sets produced from the same assembly by different software or different parameters of the same software. </a:t>
            </a:r>
            <a:r>
              <a:rPr lang="en-US" baseline="0" dirty="0" err="1" smtClean="0"/>
              <a:t>Binning_refiner</a:t>
            </a:r>
            <a:r>
              <a:rPr lang="en-US" baseline="0" dirty="0" smtClean="0"/>
              <a:t> is used to create hybridized intermediates (4 possible combinations), and the completion and contamination of the original and hybridized bins is estimated with </a:t>
            </a:r>
            <a:r>
              <a:rPr lang="en-US" baseline="0" dirty="0" err="1" smtClean="0"/>
              <a:t>CheckM</a:t>
            </a:r>
            <a:r>
              <a:rPr lang="en-US" baseline="0" dirty="0" smtClean="0"/>
              <a:t>. The best version of each bin is then found in the resulting 7 bin sets.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0989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Figure S3. Logical workflow of the </a:t>
            </a:r>
            <a:r>
              <a:rPr lang="en-US" dirty="0" err="1" smtClean="0"/>
              <a:t>Reassemble_bins</a:t>
            </a:r>
            <a:r>
              <a:rPr lang="en-US" baseline="0" dirty="0" smtClean="0"/>
              <a:t> </a:t>
            </a:r>
            <a:r>
              <a:rPr lang="en-US" dirty="0" smtClean="0"/>
              <a:t>module, which </a:t>
            </a:r>
            <a:r>
              <a:rPr lang="en-US" baseline="0" dirty="0" smtClean="0"/>
              <a:t>extracts reads belonging to bins in a given bin set, and individually reassembles them. BWA is used to map reads to the assembly, and the reads that fall onto contigs belonging to a bin are that map to particular bins are split into separate files. This process is don</a:t>
            </a:r>
            <a:r>
              <a:rPr lang="uk-UA" baseline="0" dirty="0" smtClean="0"/>
              <a:t>’</a:t>
            </a:r>
            <a:r>
              <a:rPr lang="en-US" baseline="0" dirty="0" smtClean="0"/>
              <a:t>t for perfectly mapping reads (strict) and reads mapping with les than 3 mismatches (permissive).  After individual reassembly with </a:t>
            </a:r>
            <a:r>
              <a:rPr lang="en-US" baseline="0" dirty="0" err="1" smtClean="0"/>
              <a:t>SPAdes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CheckM</a:t>
            </a:r>
            <a:r>
              <a:rPr lang="en-US" baseline="0" dirty="0" smtClean="0"/>
              <a:t> is used to assess the completion and contamination of the original and the two reassembled variants of each bin, and a scoring function is used to chose the best of the three versions.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8BE16-2894-CB47-8B89-49BB5F20AD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471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60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61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956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81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97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82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476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29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066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967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05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4FADC-B51C-4F40-8EF7-FDCFFFFF926D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70593-B193-9448-B9B3-E28C158506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98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 section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Overview on metaWRAP architecture</a:t>
            </a:r>
          </a:p>
          <a:p>
            <a:r>
              <a:rPr lang="en-US" dirty="0" smtClean="0"/>
              <a:t>Description of each module</a:t>
            </a:r>
          </a:p>
          <a:p>
            <a:r>
              <a:rPr lang="en-US" dirty="0"/>
              <a:t>Detailed description of the </a:t>
            </a:r>
            <a:r>
              <a:rPr lang="en-US" dirty="0" err="1"/>
              <a:t>Bin_refinement</a:t>
            </a:r>
            <a:r>
              <a:rPr lang="en-US" dirty="0"/>
              <a:t> </a:t>
            </a:r>
            <a:r>
              <a:rPr lang="en-US" dirty="0" smtClean="0"/>
              <a:t>module</a:t>
            </a:r>
          </a:p>
          <a:p>
            <a:r>
              <a:rPr lang="en-US" dirty="0"/>
              <a:t>Detailed description of the </a:t>
            </a:r>
            <a:r>
              <a:rPr lang="en-US" dirty="0" err="1" smtClean="0"/>
              <a:t>Reasemble_bins</a:t>
            </a:r>
            <a:r>
              <a:rPr lang="en-US" dirty="0" smtClean="0"/>
              <a:t> module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232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40"/>
            <a:ext cx="12192000" cy="682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12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38857"/>
            <a:ext cx="12192000" cy="558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319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48545"/>
            <a:ext cx="12192000" cy="596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55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7732" y="0"/>
            <a:ext cx="79965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22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</Words>
  <Application>Microsoft Macintosh PowerPoint</Application>
  <PresentationFormat>Widescreen</PresentationFormat>
  <Paragraphs>11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Methods section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Methods section</dc:title>
  <dc:creator>German Uritskiy</dc:creator>
  <cp:lastModifiedBy>German Uritskiy</cp:lastModifiedBy>
  <cp:revision>3</cp:revision>
  <dcterms:created xsi:type="dcterms:W3CDTF">2017-12-22T15:09:39Z</dcterms:created>
  <dcterms:modified xsi:type="dcterms:W3CDTF">2017-12-22T15:13:02Z</dcterms:modified>
</cp:coreProperties>
</file>

<file path=docProps/thumbnail.jpeg>
</file>